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1096" r:id="rId4"/>
    <p:sldId id="1097" r:id="rId5"/>
    <p:sldId id="1098" r:id="rId6"/>
    <p:sldId id="1099" r:id="rId7"/>
    <p:sldId id="1100" r:id="rId8"/>
    <p:sldId id="1101" r:id="rId9"/>
    <p:sldId id="1102" r:id="rId10"/>
    <p:sldId id="1103" r:id="rId11"/>
    <p:sldId id="1104" r:id="rId12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1D3B59"/>
    <a:srgbClr val="663300"/>
    <a:srgbClr val="FF9900"/>
    <a:srgbClr val="66CCFF"/>
    <a:srgbClr val="FF99FF"/>
    <a:srgbClr val="003399"/>
    <a:srgbClr val="EAEAEA"/>
    <a:srgbClr val="336699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86834" autoAdjust="0"/>
  </p:normalViewPr>
  <p:slideViewPr>
    <p:cSldViewPr>
      <p:cViewPr varScale="1">
        <p:scale>
          <a:sx n="95" d="100"/>
          <a:sy n="95" d="100"/>
        </p:scale>
        <p:origin x="56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528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C36E7-9E00-462E-80A3-32F2BE615C7A}" type="datetimeFigureOut">
              <a:rPr lang="en-US" smtClean="0"/>
              <a:t>10/3/15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702CB-D988-47C5-8204-95032A6A7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270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3E309-ED8D-4193-99AF-E5EA90965E98}" type="datetimeFigureOut">
              <a:rPr lang="en-US" smtClean="0"/>
              <a:pPr/>
              <a:t>10/3/15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5F173-C1DD-4975-94BF-5B9ED67F7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16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2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2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2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92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5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aniel\Desktop\asian_by_Feni_x.jpg"/>
          <p:cNvPicPr>
            <a:picLocks noChangeAspect="1" noChangeArrowheads="1"/>
          </p:cNvPicPr>
          <p:nvPr userDrawn="1"/>
        </p:nvPicPr>
        <p:blipFill>
          <a:blip r:embed="rId2" cstate="print"/>
          <a:srcRect r="24528" b="29245"/>
          <a:stretch>
            <a:fillRect/>
          </a:stretch>
        </p:blipFill>
        <p:spPr bwMode="auto">
          <a:xfrm flipH="1" flipV="1"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5984" y="1000108"/>
            <a:ext cx="6929454" cy="2071702"/>
          </a:xfrm>
          <a:solidFill>
            <a:srgbClr val="1D3B59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PT" dirty="0"/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0" y="4572008"/>
            <a:ext cx="2285984" cy="2286016"/>
          </a:xfrm>
          <a:solidFill>
            <a:srgbClr val="336699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defRPr sz="115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29763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29763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3CC9924-33BC-4796-B0F9-D37DB5D899BF}" type="datetimeFigureOut">
              <a:rPr lang="pt-PT" smtClean="0"/>
              <a:pPr/>
              <a:t>03/10/15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EBF8D4-C87A-47B7-9996-84452461937B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9144000" cy="6858000"/>
          </a:xfrm>
          <a:ln w="152400">
            <a:solidFill>
              <a:srgbClr val="336699"/>
            </a:solidFill>
          </a:ln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2790000" cy="2790000"/>
          </a:xfrm>
          <a:solidFill>
            <a:srgbClr val="336699"/>
          </a:solidFill>
          <a:ln>
            <a:noFill/>
          </a:ln>
        </p:spPr>
        <p:txBody>
          <a:bodyPr>
            <a:noAutofit/>
          </a:bodyPr>
          <a:lstStyle>
            <a:lvl1pPr marL="0" indent="0" algn="ctr">
              <a:defRPr sz="166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1222" y="2886061"/>
            <a:ext cx="6786578" cy="3362339"/>
          </a:xfrm>
          <a:solidFill>
            <a:schemeClr val="bg1">
              <a:alpha val="80000"/>
            </a:schemeClr>
          </a:solidFill>
        </p:spPr>
        <p:txBody>
          <a:bodyPr anchor="t">
            <a:noAutofit/>
          </a:bodyPr>
          <a:lstStyle>
            <a:lvl1pPr algn="r">
              <a:defRPr sz="6600" b="1" cap="all">
                <a:solidFill>
                  <a:srgbClr val="336699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pt-PT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4"/>
            <a:ext cx="4040188" cy="43259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4"/>
            <a:ext cx="4041775" cy="43259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62314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99429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P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32" y="-24"/>
            <a:ext cx="9144032" cy="857256"/>
          </a:xfrm>
          <a:prstGeom prst="rect">
            <a:avLst/>
          </a:prstGeom>
          <a:solidFill>
            <a:srgbClr val="336699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pt-P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60"/>
            <a:ext cx="8229600" cy="5214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P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358775" indent="0" algn="l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1800"/>
        </a:spcBef>
        <a:buFont typeface="Arial" pitchFamily="34" charset="0"/>
        <a:buNone/>
        <a:defRPr sz="3200" b="1" kern="1200">
          <a:solidFill>
            <a:srgbClr val="336699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600"/>
        </a:spcBef>
        <a:buFont typeface="Arial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-27384"/>
            <a:ext cx="9215438" cy="1944216"/>
          </a:xfrm>
        </p:spPr>
        <p:txBody>
          <a:bodyPr>
            <a:noAutofit/>
          </a:bodyPr>
          <a:lstStyle/>
          <a:p>
            <a:pPr algn="ctr"/>
            <a:r>
              <a:rPr lang="pt-PT" sz="4800" b="1" dirty="0" err="1" smtClean="0"/>
              <a:t>Information</a:t>
            </a:r>
            <a:r>
              <a:rPr lang="pt-PT" sz="4800" b="1" dirty="0" smtClean="0"/>
              <a:t> </a:t>
            </a:r>
            <a:r>
              <a:rPr lang="pt-PT" sz="4800" b="1" dirty="0" err="1" smtClean="0"/>
              <a:t>Visualization</a:t>
            </a:r>
            <a:r>
              <a:rPr lang="pt-PT" sz="4800" b="1" dirty="0" smtClean="0"/>
              <a:t/>
            </a:r>
            <a:br>
              <a:rPr lang="pt-PT" sz="4800" b="1" dirty="0" smtClean="0"/>
            </a:br>
            <a:r>
              <a:rPr lang="pt-PT" sz="4800" dirty="0" err="1" smtClean="0"/>
              <a:t>Project</a:t>
            </a:r>
            <a:r>
              <a:rPr lang="pt-PT" sz="4800" dirty="0" smtClean="0"/>
              <a:t> </a:t>
            </a:r>
            <a:r>
              <a:rPr lang="pt-PT" sz="4800" dirty="0" err="1" smtClean="0"/>
              <a:t>Proposal</a:t>
            </a:r>
            <a:r>
              <a:rPr lang="pt-PT" sz="4800" dirty="0" smtClean="0"/>
              <a:t> </a:t>
            </a:r>
            <a:r>
              <a:rPr lang="pt-PT" sz="4800" dirty="0" err="1" smtClean="0"/>
              <a:t>and</a:t>
            </a:r>
            <a:r>
              <a:rPr lang="pt-PT" sz="4800" dirty="0" smtClean="0"/>
              <a:t> </a:t>
            </a:r>
            <a:r>
              <a:rPr lang="pt-PT" sz="4800" dirty="0" err="1" smtClean="0"/>
              <a:t>Dataset</a:t>
            </a:r>
            <a:endParaRPr lang="pt-PT" sz="4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79512" y="3816400"/>
            <a:ext cx="1907704" cy="1052760"/>
          </a:xfrm>
          <a:solidFill>
            <a:schemeClr val="bg1"/>
          </a:solidFill>
        </p:spPr>
        <p:txBody>
          <a:bodyPr/>
          <a:lstStyle/>
          <a:p>
            <a:r>
              <a:rPr lang="pt-PT" sz="4600" dirty="0" smtClean="0">
                <a:solidFill>
                  <a:schemeClr val="bg2"/>
                </a:solidFill>
              </a:rPr>
              <a:t>G3-A</a:t>
            </a:r>
          </a:p>
        </p:txBody>
      </p:sp>
      <p:sp>
        <p:nvSpPr>
          <p:cNvPr id="8" name="Text Placeholder 4"/>
          <p:cNvSpPr txBox="1">
            <a:spLocks/>
          </p:cNvSpPr>
          <p:nvPr/>
        </p:nvSpPr>
        <p:spPr>
          <a:xfrm>
            <a:off x="611560" y="4869160"/>
            <a:ext cx="4608512" cy="18002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ts val="1800"/>
              </a:spcBef>
              <a:buFont typeface="Arial" pitchFamily="34" charset="0"/>
              <a:buNone/>
              <a:defRPr sz="1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400" b="0" dirty="0" smtClean="0">
                <a:solidFill>
                  <a:schemeClr val="bg2"/>
                </a:solidFill>
              </a:rPr>
              <a:t>75180 – Adriana Domingos</a:t>
            </a:r>
          </a:p>
          <a:p>
            <a:r>
              <a:rPr lang="pt-PT" sz="2400" b="0" dirty="0" smtClean="0">
                <a:solidFill>
                  <a:schemeClr val="bg2"/>
                </a:solidFill>
              </a:rPr>
              <a:t>75541 – Tomás Alves</a:t>
            </a:r>
            <a:endParaRPr lang="pt-PT" sz="2400" b="0" dirty="0">
              <a:solidFill>
                <a:schemeClr val="bg2"/>
              </a:solidFill>
            </a:endParaRPr>
          </a:p>
          <a:p>
            <a:r>
              <a:rPr lang="pt-PT" sz="2400" b="0" dirty="0" smtClean="0">
                <a:solidFill>
                  <a:schemeClr val="bg2"/>
                </a:solidFill>
              </a:rPr>
              <a:t>75551 – Miguel Santos</a:t>
            </a:r>
            <a:endParaRPr lang="pt-PT" sz="2400" b="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 smtClean="0"/>
              <a:t>05</a:t>
            </a:r>
            <a:endParaRPr lang="pt-PT" sz="16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smtClean="0"/>
              <a:t>Data Sample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231260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Sample</a:t>
            </a:r>
            <a:endParaRPr lang="pt-PT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484784"/>
            <a:ext cx="8229600" cy="1349869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573016"/>
            <a:ext cx="5184576" cy="15578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3212976"/>
            <a:ext cx="1896391" cy="303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96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 smtClean="0"/>
              <a:t>01</a:t>
            </a:r>
            <a:endParaRPr lang="pt-PT" sz="16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smtClean="0"/>
              <a:t>DOMAIN</a:t>
            </a:r>
            <a:endParaRPr lang="pt-PT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2359164"/>
          </a:xfrm>
        </p:spPr>
        <p:txBody>
          <a:bodyPr>
            <a:noAutofit/>
          </a:bodyPr>
          <a:lstStyle/>
          <a:p>
            <a:r>
              <a:rPr lang="en-US" sz="4000" dirty="0" smtClean="0"/>
              <a:t>High level description</a:t>
            </a:r>
          </a:p>
          <a:p>
            <a:pPr lvl="1"/>
            <a:r>
              <a:rPr lang="en-US" sz="3600" dirty="0" smtClean="0"/>
              <a:t>Data related to the Second World War.</a:t>
            </a:r>
          </a:p>
          <a:p>
            <a:pPr lvl="1"/>
            <a:r>
              <a:rPr lang="en-US" dirty="0"/>
              <a:t>World War II was one of the definitive events of the 20th century, if not all of human history.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564" y="5548849"/>
            <a:ext cx="1912839" cy="11477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8224" y="5548848"/>
            <a:ext cx="1728192" cy="11521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5563" y="4020872"/>
            <a:ext cx="1912839" cy="11521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8224" y="3998907"/>
            <a:ext cx="1728192" cy="11740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4137" y="5548848"/>
            <a:ext cx="2295406" cy="11477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11529" y="4273481"/>
            <a:ext cx="27406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European theatre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4012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 smtClean="0"/>
              <a:t>02</a:t>
            </a:r>
            <a:endParaRPr lang="pt-PT" sz="16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smtClean="0"/>
              <a:t>DATASET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62735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1567076"/>
          </a:xfrm>
        </p:spPr>
        <p:txBody>
          <a:bodyPr>
            <a:noAutofit/>
          </a:bodyPr>
          <a:lstStyle/>
          <a:p>
            <a:r>
              <a:rPr lang="en-US" sz="4000" dirty="0" smtClean="0"/>
              <a:t>Dataset description</a:t>
            </a:r>
          </a:p>
          <a:p>
            <a:pPr lvl="1"/>
            <a:r>
              <a:rPr lang="en-US" sz="3600" dirty="0" smtClean="0"/>
              <a:t>Static tables from Wikipedia.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60" y="2924944"/>
            <a:ext cx="4032448" cy="355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99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 smtClean="0"/>
              <a:t>03</a:t>
            </a:r>
            <a:endParaRPr lang="pt-PT" sz="16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smtClean="0"/>
              <a:t>TASKS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76007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4346"/>
            <a:ext cx="8229600" cy="5575014"/>
          </a:xfrm>
        </p:spPr>
        <p:txBody>
          <a:bodyPr>
            <a:noAutofit/>
          </a:bodyPr>
          <a:lstStyle/>
          <a:p>
            <a:r>
              <a:rPr lang="en-US" sz="3600" dirty="0" smtClean="0"/>
              <a:t>Task 1</a:t>
            </a:r>
          </a:p>
          <a:p>
            <a:pPr lvl="1"/>
            <a:r>
              <a:rPr lang="en-US" sz="3200" dirty="0" smtClean="0"/>
              <a:t>High-level: Analyze -&gt; Consume -&gt; Present</a:t>
            </a:r>
          </a:p>
          <a:p>
            <a:pPr lvl="1"/>
            <a:r>
              <a:rPr lang="en-US" sz="3200" dirty="0" smtClean="0"/>
              <a:t>Analyze the casualties during the WW2</a:t>
            </a:r>
          </a:p>
          <a:p>
            <a:r>
              <a:rPr lang="en-US" sz="3600" dirty="0"/>
              <a:t>Task </a:t>
            </a:r>
            <a:r>
              <a:rPr lang="en-US" sz="3600" dirty="0" smtClean="0"/>
              <a:t>2</a:t>
            </a:r>
            <a:endParaRPr lang="en-US" sz="3600" dirty="0"/>
          </a:p>
          <a:p>
            <a:pPr lvl="1"/>
            <a:r>
              <a:rPr lang="en-US" sz="3200" dirty="0" smtClean="0"/>
              <a:t>Mid-level: Search -&gt; Browse</a:t>
            </a:r>
            <a:endParaRPr lang="en-US" sz="3200" dirty="0"/>
          </a:p>
          <a:p>
            <a:pPr lvl="1"/>
            <a:r>
              <a:rPr lang="en-US" sz="3200" dirty="0" smtClean="0"/>
              <a:t>Search for the greatest battles in the war</a:t>
            </a:r>
            <a:endParaRPr lang="en-US" sz="2400" dirty="0"/>
          </a:p>
          <a:p>
            <a:r>
              <a:rPr lang="en-US" sz="3600" dirty="0"/>
              <a:t>Task </a:t>
            </a:r>
            <a:r>
              <a:rPr lang="en-US" sz="3600" dirty="0" smtClean="0"/>
              <a:t>3</a:t>
            </a:r>
            <a:endParaRPr lang="en-US" sz="3600" dirty="0"/>
          </a:p>
          <a:p>
            <a:pPr lvl="1"/>
            <a:r>
              <a:rPr lang="en-US" sz="3200" dirty="0" smtClean="0"/>
              <a:t>Low-level: Query -&gt; Identify</a:t>
            </a:r>
            <a:endParaRPr lang="en-US" sz="3200" dirty="0"/>
          </a:p>
          <a:p>
            <a:pPr lvl="1"/>
            <a:r>
              <a:rPr lang="en-US" sz="3200" dirty="0" smtClean="0"/>
              <a:t>Identify which commander led each battle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6741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 smtClean="0"/>
              <a:t>04</a:t>
            </a:r>
            <a:endParaRPr lang="pt-PT" sz="16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err="1" smtClean="0"/>
              <a:t>Example</a:t>
            </a:r>
            <a:r>
              <a:rPr lang="pt-PT" sz="6000" dirty="0" smtClean="0"/>
              <a:t> QUESTIONS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404549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84" y="1556792"/>
            <a:ext cx="8229600" cy="4854934"/>
          </a:xfrm>
        </p:spPr>
        <p:txBody>
          <a:bodyPr>
            <a:no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Who was the worst commander?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Which was the biggest battle?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Where were the frontlines?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How did </a:t>
            </a:r>
            <a:r>
              <a:rPr lang="en-US" sz="4000" dirty="0"/>
              <a:t>the casualties </a:t>
            </a:r>
            <a:r>
              <a:rPr lang="en-US" sz="4000" dirty="0" smtClean="0"/>
              <a:t>varied throughout </a:t>
            </a:r>
            <a:r>
              <a:rPr lang="en-US" sz="4000" dirty="0"/>
              <a:t>the </a:t>
            </a:r>
            <a:r>
              <a:rPr lang="en-US" sz="4000" dirty="0" smtClean="0"/>
              <a:t>war?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000" dirty="0" smtClean="0"/>
              <a:t>Which side lost more men?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456915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-gvip">
  <a:themeElements>
    <a:clrScheme name="GVIP">
      <a:dk1>
        <a:srgbClr val="000000"/>
      </a:dk1>
      <a:lt1>
        <a:srgbClr val="FFFFFF"/>
      </a:lt1>
      <a:dk2>
        <a:srgbClr val="1D3B59"/>
      </a:dk2>
      <a:lt2>
        <a:srgbClr val="336699"/>
      </a:lt2>
      <a:accent1>
        <a:srgbClr val="2A9300"/>
      </a:accent1>
      <a:accent2>
        <a:srgbClr val="CF8C00"/>
      </a:accent2>
      <a:accent3>
        <a:srgbClr val="00A0BD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template-gvip</Template>
  <TotalTime>3185</TotalTime>
  <Words>154</Words>
  <Application>Microsoft Macintosh PowerPoint</Application>
  <PresentationFormat>On-screen Show (4:3)</PresentationFormat>
  <Paragraphs>45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Arial</vt:lpstr>
      <vt:lpstr>template-gvip</vt:lpstr>
      <vt:lpstr>Information Visualization Project Proposal and Dataset</vt:lpstr>
      <vt:lpstr>DOMAIN</vt:lpstr>
      <vt:lpstr>Domain</vt:lpstr>
      <vt:lpstr>DATASET</vt:lpstr>
      <vt:lpstr>Dataset</vt:lpstr>
      <vt:lpstr>TASKS</vt:lpstr>
      <vt:lpstr>Tasks</vt:lpstr>
      <vt:lpstr>Example QUESTIONS</vt:lpstr>
      <vt:lpstr>Questions</vt:lpstr>
      <vt:lpstr>Data Sample</vt:lpstr>
      <vt:lpstr>Data Sample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 and Video</dc:title>
  <dc:creator>Daniel</dc:creator>
  <cp:lastModifiedBy>915923787</cp:lastModifiedBy>
  <cp:revision>345</cp:revision>
  <dcterms:created xsi:type="dcterms:W3CDTF">2010-04-13T09:45:33Z</dcterms:created>
  <dcterms:modified xsi:type="dcterms:W3CDTF">2015-10-03T10:58:50Z</dcterms:modified>
</cp:coreProperties>
</file>